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notesMasterIdLst>
    <p:notesMasterId r:id="rId3"/>
  </p:notesMasterIdLst>
  <p:sldIdLst>
    <p:sldId id="256" r:id="rId2"/>
  </p:sldIdLst>
  <p:sldSz cx="5759450" cy="16559213"/>
  <p:notesSz cx="6881813" cy="96615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Névtelen szakasz" id="{365995DA-00A8-451C-8F2E-9708BBEF129C}">
          <p14:sldIdLst>
            <p14:sldId id="25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A9B0"/>
    <a:srgbClr val="DDA96F"/>
    <a:srgbClr val="A68D85"/>
    <a:srgbClr val="513C58"/>
    <a:srgbClr val="D5DBE2"/>
    <a:srgbClr val="CBCED3"/>
    <a:srgbClr val="434F60"/>
    <a:srgbClr val="CAE8F0"/>
    <a:srgbClr val="ACD2FE"/>
    <a:srgbClr val="E2EE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Közepesen sötét stílus 2 – 1. jelölőszín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2" autoAdjust="0"/>
    <p:restoredTop sz="96240" autoAdjust="0"/>
  </p:normalViewPr>
  <p:slideViewPr>
    <p:cSldViewPr snapToGrid="0">
      <p:cViewPr>
        <p:scale>
          <a:sx n="82" d="100"/>
          <a:sy n="82" d="100"/>
        </p:scale>
        <p:origin x="2250" y="-48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97313" y="0"/>
            <a:ext cx="2982912" cy="4841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BCE-419A-4F3C-9641-21E0156BF8C8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2874963" y="1208088"/>
            <a:ext cx="1133475" cy="3260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8975" y="4649788"/>
            <a:ext cx="5505450" cy="38036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177338"/>
            <a:ext cx="2982913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97313" y="9177338"/>
            <a:ext cx="2982912" cy="48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51FA49-56AF-47B8-9250-8337E3C92E0F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441675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kép helye 1"/>
          <p:cNvSpPr>
            <a:spLocks noGrp="1" noRot="1" noChangeAspect="1"/>
          </p:cNvSpPr>
          <p:nvPr>
            <p:ph type="sldImg"/>
          </p:nvPr>
        </p:nvSpPr>
        <p:spPr>
          <a:xfrm>
            <a:off x="2874963" y="1208088"/>
            <a:ext cx="1133475" cy="3260725"/>
          </a:xfrm>
        </p:spPr>
      </p:sp>
      <p:sp>
        <p:nvSpPr>
          <p:cNvPr id="3" name="Jegyzetek hely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51FA49-56AF-47B8-9250-8337E3C92E0F}" type="slidenum">
              <a:rPr lang="hu-HU" smtClean="0"/>
              <a:t>1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53526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1965" y="2710041"/>
            <a:ext cx="4895533" cy="5765059"/>
          </a:xfrm>
        </p:spPr>
        <p:txBody>
          <a:bodyPr anchor="b"/>
          <a:lstStyle>
            <a:lvl1pPr algn="ctr"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19931" y="8697424"/>
            <a:ext cx="4319588" cy="3997975"/>
          </a:xfrm>
        </p:spPr>
        <p:txBody>
          <a:bodyPr/>
          <a:lstStyle>
            <a:lvl1pPr marL="0" indent="0" algn="ctr">
              <a:buNone/>
              <a:defRPr sz="1512"/>
            </a:lvl1pPr>
            <a:lvl2pPr marL="287983" indent="0" algn="ctr">
              <a:buNone/>
              <a:defRPr sz="1260"/>
            </a:lvl2pPr>
            <a:lvl3pPr marL="575967" indent="0" algn="ctr">
              <a:buNone/>
              <a:defRPr sz="1134"/>
            </a:lvl3pPr>
            <a:lvl4pPr marL="863949" indent="0" algn="ctr">
              <a:buNone/>
              <a:defRPr sz="1008"/>
            </a:lvl4pPr>
            <a:lvl5pPr marL="1151932" indent="0" algn="ctr">
              <a:buNone/>
              <a:defRPr sz="1008"/>
            </a:lvl5pPr>
            <a:lvl6pPr marL="1439914" indent="0" algn="ctr">
              <a:buNone/>
              <a:defRPr sz="1008"/>
            </a:lvl6pPr>
            <a:lvl7pPr marL="1727898" indent="0" algn="ctr">
              <a:buNone/>
              <a:defRPr sz="1008"/>
            </a:lvl7pPr>
            <a:lvl8pPr marL="2015881" indent="0" algn="ctr">
              <a:buNone/>
              <a:defRPr sz="1008"/>
            </a:lvl8pPr>
            <a:lvl9pPr marL="2303864" indent="0" algn="ctr">
              <a:buNone/>
              <a:defRPr sz="1008"/>
            </a:lvl9pPr>
          </a:lstStyle>
          <a:p>
            <a:r>
              <a:rPr lang="hu-HU"/>
              <a:t>Kattintson ide az alcím mintájának szerkesztéséhez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1845294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861625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21613" y="881625"/>
            <a:ext cx="1241881" cy="14033168"/>
          </a:xfrm>
        </p:spPr>
        <p:txBody>
          <a:bodyPr vert="eaVert"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5969" y="881625"/>
            <a:ext cx="3653651" cy="1403316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46387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5145447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63" y="4128310"/>
            <a:ext cx="4967526" cy="6888171"/>
          </a:xfrm>
        </p:spPr>
        <p:txBody>
          <a:bodyPr anchor="b"/>
          <a:lstStyle>
            <a:lvl1pPr>
              <a:defRPr sz="3779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963" y="11081648"/>
            <a:ext cx="4967526" cy="3622327"/>
          </a:xfrm>
        </p:spPr>
        <p:txBody>
          <a:bodyPr/>
          <a:lstStyle>
            <a:lvl1pPr marL="0" indent="0">
              <a:buNone/>
              <a:defRPr sz="1512">
                <a:solidFill>
                  <a:schemeClr val="tx1"/>
                </a:solidFill>
              </a:defRPr>
            </a:lvl1pPr>
            <a:lvl2pPr marL="287983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2pPr>
            <a:lvl3pPr marL="575967" indent="0">
              <a:buNone/>
              <a:defRPr sz="1134">
                <a:solidFill>
                  <a:schemeClr val="tx1">
                    <a:tint val="75000"/>
                  </a:schemeClr>
                </a:solidFill>
              </a:defRPr>
            </a:lvl3pPr>
            <a:lvl4pPr marL="863949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4pPr>
            <a:lvl5pPr marL="1151932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5pPr>
            <a:lvl6pPr marL="143991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6pPr>
            <a:lvl7pPr marL="1727898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7pPr>
            <a:lvl8pPr marL="2015881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8pPr>
            <a:lvl9pPr marL="2303864" indent="0">
              <a:buNone/>
              <a:defRPr sz="100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927817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596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15722" y="4408127"/>
            <a:ext cx="2447766" cy="10506669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23300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2" y="881629"/>
            <a:ext cx="4967526" cy="3200682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6719" y="4059309"/>
            <a:ext cx="2436517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6719" y="6048714"/>
            <a:ext cx="2436517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5722" y="4059309"/>
            <a:ext cx="2448516" cy="1989404"/>
          </a:xfrm>
        </p:spPr>
        <p:txBody>
          <a:bodyPr anchor="b"/>
          <a:lstStyle>
            <a:lvl1pPr marL="0" indent="0">
              <a:buNone/>
              <a:defRPr sz="1512" b="1"/>
            </a:lvl1pPr>
            <a:lvl2pPr marL="287983" indent="0">
              <a:buNone/>
              <a:defRPr sz="1260" b="1"/>
            </a:lvl2pPr>
            <a:lvl3pPr marL="575967" indent="0">
              <a:buNone/>
              <a:defRPr sz="1134" b="1"/>
            </a:lvl3pPr>
            <a:lvl4pPr marL="863949" indent="0">
              <a:buNone/>
              <a:defRPr sz="1008" b="1"/>
            </a:lvl4pPr>
            <a:lvl5pPr marL="1151932" indent="0">
              <a:buNone/>
              <a:defRPr sz="1008" b="1"/>
            </a:lvl5pPr>
            <a:lvl6pPr marL="1439914" indent="0">
              <a:buNone/>
              <a:defRPr sz="1008" b="1"/>
            </a:lvl6pPr>
            <a:lvl7pPr marL="1727898" indent="0">
              <a:buNone/>
              <a:defRPr sz="1008" b="1"/>
            </a:lvl7pPr>
            <a:lvl8pPr marL="2015881" indent="0">
              <a:buNone/>
              <a:defRPr sz="1008" b="1"/>
            </a:lvl8pPr>
            <a:lvl9pPr marL="2303864" indent="0">
              <a:buNone/>
              <a:defRPr sz="1008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915722" y="6048714"/>
            <a:ext cx="2448516" cy="8896745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941016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8177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65755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8516" y="2384224"/>
            <a:ext cx="2915722" cy="11767774"/>
          </a:xfrm>
        </p:spPr>
        <p:txBody>
          <a:bodyPr/>
          <a:lstStyle>
            <a:lvl1pPr>
              <a:defRPr sz="2016"/>
            </a:lvl1pPr>
            <a:lvl2pPr>
              <a:defRPr sz="1764"/>
            </a:lvl2pPr>
            <a:lvl3pPr>
              <a:defRPr sz="1512"/>
            </a:lvl3pPr>
            <a:lvl4pPr>
              <a:defRPr sz="1260"/>
            </a:lvl4pPr>
            <a:lvl5pPr>
              <a:defRPr sz="1260"/>
            </a:lvl5pPr>
            <a:lvl6pPr>
              <a:defRPr sz="1260"/>
            </a:lvl6pPr>
            <a:lvl7pPr>
              <a:defRPr sz="1260"/>
            </a:lvl7pPr>
            <a:lvl8pPr>
              <a:defRPr sz="1260"/>
            </a:lvl8pPr>
            <a:lvl9pPr>
              <a:defRPr sz="126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760673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718" y="1103949"/>
            <a:ext cx="1857573" cy="3863816"/>
          </a:xfrm>
        </p:spPr>
        <p:txBody>
          <a:bodyPr anchor="b"/>
          <a:lstStyle>
            <a:lvl1pPr>
              <a:defRPr sz="2016"/>
            </a:lvl1pPr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448516" y="2384224"/>
            <a:ext cx="2915722" cy="11767774"/>
          </a:xfrm>
        </p:spPr>
        <p:txBody>
          <a:bodyPr anchor="t"/>
          <a:lstStyle>
            <a:lvl1pPr marL="0" indent="0">
              <a:buNone/>
              <a:defRPr sz="2016"/>
            </a:lvl1pPr>
            <a:lvl2pPr marL="287983" indent="0">
              <a:buNone/>
              <a:defRPr sz="1764"/>
            </a:lvl2pPr>
            <a:lvl3pPr marL="575967" indent="0">
              <a:buNone/>
              <a:defRPr sz="1512"/>
            </a:lvl3pPr>
            <a:lvl4pPr marL="863949" indent="0">
              <a:buNone/>
              <a:defRPr sz="1260"/>
            </a:lvl4pPr>
            <a:lvl5pPr marL="1151932" indent="0">
              <a:buNone/>
              <a:defRPr sz="1260"/>
            </a:lvl5pPr>
            <a:lvl6pPr marL="1439914" indent="0">
              <a:buNone/>
              <a:defRPr sz="1260"/>
            </a:lvl6pPr>
            <a:lvl7pPr marL="1727898" indent="0">
              <a:buNone/>
              <a:defRPr sz="1260"/>
            </a:lvl7pPr>
            <a:lvl8pPr marL="2015881" indent="0">
              <a:buNone/>
              <a:defRPr sz="1260"/>
            </a:lvl8pPr>
            <a:lvl9pPr marL="2303864" indent="0">
              <a:buNone/>
              <a:defRPr sz="1260"/>
            </a:lvl9pPr>
          </a:lstStyle>
          <a:p>
            <a:r>
              <a:rPr lang="hu-HU"/>
              <a:t>Kép beszúrásához kattintson az ikonra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96718" y="4967766"/>
            <a:ext cx="1857573" cy="9203397"/>
          </a:xfrm>
        </p:spPr>
        <p:txBody>
          <a:bodyPr/>
          <a:lstStyle>
            <a:lvl1pPr marL="0" indent="0">
              <a:buNone/>
              <a:defRPr sz="1008"/>
            </a:lvl1pPr>
            <a:lvl2pPr marL="287983" indent="0">
              <a:buNone/>
              <a:defRPr sz="882"/>
            </a:lvl2pPr>
            <a:lvl3pPr marL="575967" indent="0">
              <a:buNone/>
              <a:defRPr sz="756"/>
            </a:lvl3pPr>
            <a:lvl4pPr marL="863949" indent="0">
              <a:buNone/>
              <a:defRPr sz="630"/>
            </a:lvl4pPr>
            <a:lvl5pPr marL="1151932" indent="0">
              <a:buNone/>
              <a:defRPr sz="630"/>
            </a:lvl5pPr>
            <a:lvl6pPr marL="1439914" indent="0">
              <a:buNone/>
              <a:defRPr sz="630"/>
            </a:lvl6pPr>
            <a:lvl7pPr marL="1727898" indent="0">
              <a:buNone/>
              <a:defRPr sz="630"/>
            </a:lvl7pPr>
            <a:lvl8pPr marL="2015881" indent="0">
              <a:buNone/>
              <a:defRPr sz="630"/>
            </a:lvl8pPr>
            <a:lvl9pPr marL="2303864" indent="0">
              <a:buNone/>
              <a:defRPr sz="63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947782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5962" y="881629"/>
            <a:ext cx="4967526" cy="32006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5962" y="4408127"/>
            <a:ext cx="4967526" cy="105066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9596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5E4B7E-9976-4531-AE92-1F7086DE0894}" type="datetimeFigureOut">
              <a:rPr lang="hu-HU" smtClean="0"/>
              <a:t>2025. 02. 12.</a:t>
            </a:fld>
            <a:endParaRPr lang="hu-H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07818" y="15347944"/>
            <a:ext cx="1943814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67612" y="15347944"/>
            <a:ext cx="1295876" cy="8816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D0DFD3-CCC3-4E8A-92F3-DE64AAB6B19E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595704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defTabSz="575967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2" indent="-143992" algn="l" defTabSz="575967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74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58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41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2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07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890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873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855" indent="-143992" algn="l" defTabSz="575967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83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67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49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32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1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898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881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864" algn="l" defTabSz="575967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hyperlink" Target="http://www.writeyourwebsitehere.com/" TargetMode="External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wmf"/><Relationship Id="rId11" Type="http://schemas.openxmlformats.org/officeDocument/2006/relationships/image" Target="../media/image8.png"/><Relationship Id="rId5" Type="http://schemas.openxmlformats.org/officeDocument/2006/relationships/image" Target="../media/image3.jp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image" Target="../media/image2.jpg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églalap 29">
            <a:extLst>
              <a:ext uri="{FF2B5EF4-FFF2-40B4-BE49-F238E27FC236}">
                <a16:creationId xmlns:a16="http://schemas.microsoft.com/office/drawing/2014/main" id="{764D7214-12D9-8605-DCD6-754D6418D6E8}"/>
              </a:ext>
            </a:extLst>
          </p:cNvPr>
          <p:cNvSpPr/>
          <p:nvPr/>
        </p:nvSpPr>
        <p:spPr>
          <a:xfrm>
            <a:off x="-4" y="14806544"/>
            <a:ext cx="5759450" cy="947560"/>
          </a:xfrm>
          <a:prstGeom prst="rect">
            <a:avLst/>
          </a:prstGeom>
          <a:solidFill>
            <a:srgbClr val="513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0185FDF3-054E-3570-9EF9-9611116B195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41205" y="9128055"/>
            <a:ext cx="2701410" cy="1800219"/>
          </a:xfrm>
          <a:prstGeom prst="rect">
            <a:avLst/>
          </a:prstGeom>
        </p:spPr>
      </p:pic>
      <p:sp>
        <p:nvSpPr>
          <p:cNvPr id="26" name="Téglalap 25">
            <a:extLst>
              <a:ext uri="{FF2B5EF4-FFF2-40B4-BE49-F238E27FC236}">
                <a16:creationId xmlns:a16="http://schemas.microsoft.com/office/drawing/2014/main" id="{68854B79-5757-AE58-3A69-7DC6B71DE949}"/>
              </a:ext>
            </a:extLst>
          </p:cNvPr>
          <p:cNvSpPr/>
          <p:nvPr/>
        </p:nvSpPr>
        <p:spPr>
          <a:xfrm>
            <a:off x="2842494" y="9324331"/>
            <a:ext cx="2618127" cy="1810577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A0A5F00A-CE6F-65E6-CE5C-D801165B090A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32818" y="7024978"/>
            <a:ext cx="2708605" cy="1805014"/>
          </a:xfrm>
          <a:prstGeom prst="rect">
            <a:avLst/>
          </a:prstGeom>
        </p:spPr>
      </p:pic>
      <p:sp>
        <p:nvSpPr>
          <p:cNvPr id="25" name="Téglalap 24">
            <a:extLst>
              <a:ext uri="{FF2B5EF4-FFF2-40B4-BE49-F238E27FC236}">
                <a16:creationId xmlns:a16="http://schemas.microsoft.com/office/drawing/2014/main" id="{2D6C405D-B699-B271-4C3B-B69AE5F0F25A}"/>
              </a:ext>
            </a:extLst>
          </p:cNvPr>
          <p:cNvSpPr/>
          <p:nvPr/>
        </p:nvSpPr>
        <p:spPr>
          <a:xfrm>
            <a:off x="2882633" y="7284273"/>
            <a:ext cx="2577988" cy="1742717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D9B9988B-14E0-5826-F188-7CC8E73176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flipH="1">
            <a:off x="332818" y="4928057"/>
            <a:ext cx="2716440" cy="1810235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7A64F3B9-84F2-4FE9-A203-56B51BC14AE3}"/>
              </a:ext>
            </a:extLst>
          </p:cNvPr>
          <p:cNvSpPr/>
          <p:nvPr/>
        </p:nvSpPr>
        <p:spPr>
          <a:xfrm>
            <a:off x="2859509" y="5170143"/>
            <a:ext cx="2601112" cy="174892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42" name="Kép 41">
            <a:extLst>
              <a:ext uri="{FF2B5EF4-FFF2-40B4-BE49-F238E27FC236}">
                <a16:creationId xmlns:a16="http://schemas.microsoft.com/office/drawing/2014/main" id="{B4428236-23A4-48D3-9BD4-B9ECC3C3C2F8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700" y="164378"/>
            <a:ext cx="1741336" cy="254170"/>
          </a:xfrm>
          <a:prstGeom prst="rect">
            <a:avLst/>
          </a:prstGeom>
        </p:spPr>
      </p:pic>
      <p:sp>
        <p:nvSpPr>
          <p:cNvPr id="45" name="object 4">
            <a:extLst>
              <a:ext uri="{FF2B5EF4-FFF2-40B4-BE49-F238E27FC236}">
                <a16:creationId xmlns:a16="http://schemas.microsoft.com/office/drawing/2014/main" id="{313339ED-29F1-432F-9848-E0C1AC0D8081}"/>
              </a:ext>
            </a:extLst>
          </p:cNvPr>
          <p:cNvSpPr txBox="1"/>
          <p:nvPr/>
        </p:nvSpPr>
        <p:spPr>
          <a:xfrm>
            <a:off x="2517339" y="188954"/>
            <a:ext cx="2897953" cy="198048"/>
          </a:xfrm>
          <a:prstGeom prst="rect">
            <a:avLst/>
          </a:prstGeom>
        </p:spPr>
        <p:txBody>
          <a:bodyPr vert="horz" wrap="square" lIns="0" tIns="13253" rIns="0" bIns="0" rtlCol="0">
            <a:spAutoFit/>
          </a:bodyPr>
          <a:lstStyle/>
          <a:p>
            <a:pPr marL="13248" algn="r">
              <a:spcBef>
                <a:spcPts val="104"/>
              </a:spcBef>
            </a:pPr>
            <a:r>
              <a:rPr lang="en-US" sz="1200" spc="-5" noProof="0" dirty="0">
                <a:solidFill>
                  <a:srgbClr val="65656A"/>
                </a:solidFill>
                <a:cs typeface="OpenSans-Light"/>
              </a:rPr>
              <a:t>Placez ici vos coordonnées !</a:t>
            </a:r>
          </a:p>
        </p:txBody>
      </p:sp>
      <p:sp>
        <p:nvSpPr>
          <p:cNvPr id="47" name="object 53">
            <a:extLst>
              <a:ext uri="{FF2B5EF4-FFF2-40B4-BE49-F238E27FC236}">
                <a16:creationId xmlns:a16="http://schemas.microsoft.com/office/drawing/2014/main" id="{FA564A64-71F0-4777-A2CD-4DA15187FD3E}"/>
              </a:ext>
            </a:extLst>
          </p:cNvPr>
          <p:cNvSpPr txBox="1"/>
          <p:nvPr/>
        </p:nvSpPr>
        <p:spPr>
          <a:xfrm>
            <a:off x="355948" y="14960984"/>
            <a:ext cx="5059342" cy="617676"/>
          </a:xfrm>
          <a:prstGeom prst="rect">
            <a:avLst/>
          </a:prstGeom>
        </p:spPr>
        <p:txBody>
          <a:bodyPr vert="horz" wrap="square" lIns="0" tIns="9277" rIns="0" bIns="0" rtlCol="0">
            <a:spAutoFit/>
          </a:bodyPr>
          <a:lstStyle/>
          <a:p>
            <a:pPr marL="13246" marR="5301">
              <a:lnSpc>
                <a:spcPct val="104200"/>
              </a:lnSpc>
              <a:spcBef>
                <a:spcPts val="73"/>
              </a:spcBef>
            </a:pPr>
            <a:r>
              <a:rPr lang="en-US" sz="900" noProof="0" dirty="0">
                <a:solidFill>
                  <a:schemeClr val="bg1"/>
                </a:solidFill>
              </a:rPr>
              <a:t>Confirmez ici vos conditions promotionnelles !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  <a:p>
            <a:pPr marL="184688" marR="5301" indent="-171439">
              <a:lnSpc>
                <a:spcPct val="104200"/>
              </a:lnSpc>
              <a:spcBef>
                <a:spcPts val="73"/>
              </a:spcBef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900" noProof="0" dirty="0">
                <a:solidFill>
                  <a:schemeClr val="bg1"/>
                </a:solidFill>
                <a:latin typeface="Open Sans"/>
                <a:cs typeface="Open Sans"/>
              </a:rPr>
              <a:t>.......</a:t>
            </a:r>
          </a:p>
        </p:txBody>
      </p:sp>
      <p:sp>
        <p:nvSpPr>
          <p:cNvPr id="48" name="object 2">
            <a:extLst>
              <a:ext uri="{FF2B5EF4-FFF2-40B4-BE49-F238E27FC236}">
                <a16:creationId xmlns:a16="http://schemas.microsoft.com/office/drawing/2014/main" id="{EA1C7A6B-34C1-483C-A8B4-D71C8DA25A24}"/>
              </a:ext>
            </a:extLst>
          </p:cNvPr>
          <p:cNvSpPr txBox="1"/>
          <p:nvPr/>
        </p:nvSpPr>
        <p:spPr>
          <a:xfrm>
            <a:off x="358388" y="16266799"/>
            <a:ext cx="5049079" cy="166713"/>
          </a:xfrm>
          <a:prstGeom prst="rect">
            <a:avLst/>
          </a:prstGeom>
        </p:spPr>
        <p:txBody>
          <a:bodyPr vert="horz" wrap="square" lIns="0" tIns="12701" rIns="0" bIns="0" rtlCol="0">
            <a:spAutoFit/>
          </a:bodyPr>
          <a:lstStyle>
            <a:defPPr>
              <a:defRPr lang="en-N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98" algn="ctr">
              <a:spcBef>
                <a:spcPts val="101"/>
              </a:spcBef>
            </a:pPr>
            <a:r>
              <a:rPr lang="en-US" sz="1000" b="1" noProof="0" dirty="0">
                <a:cs typeface="Open San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www.WriteYourWebsiteHere.com</a:t>
            </a:r>
            <a:r>
              <a:rPr lang="en-US" sz="1000" b="1" noProof="0" dirty="0">
                <a:cs typeface="Open Sans"/>
              </a:rPr>
              <a:t> </a:t>
            </a:r>
          </a:p>
        </p:txBody>
      </p:sp>
      <p:sp>
        <p:nvSpPr>
          <p:cNvPr id="58" name="object 53">
            <a:extLst>
              <a:ext uri="{FF2B5EF4-FFF2-40B4-BE49-F238E27FC236}">
                <a16:creationId xmlns:a16="http://schemas.microsoft.com/office/drawing/2014/main" id="{5A94F584-E6D6-4CA2-8CF1-15C8BD6F2D68}"/>
              </a:ext>
            </a:extLst>
          </p:cNvPr>
          <p:cNvSpPr txBox="1"/>
          <p:nvPr/>
        </p:nvSpPr>
        <p:spPr>
          <a:xfrm>
            <a:off x="3088187" y="5605183"/>
            <a:ext cx="2122075" cy="88370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Biropi </a:t>
            </a:r>
            <a:r>
              <a:rPr lang="en-US" sz="1200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AP808261</a:t>
            </a:r>
            <a:endParaRPr lang="en-US" sz="1050" noProof="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solidFill>
                  <a:prstClr val="black"/>
                </a:solidFill>
                <a:latin typeface="Calibri" panose="020F0502020204030204"/>
              </a:rPr>
              <a:t>Porte-clés décapsuleur en aluminium recyclé avec jeton de chariot.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  <a:p>
            <a:endParaRPr lang="en-US" sz="1000" noProof="0" dirty="0"/>
          </a:p>
        </p:txBody>
      </p:sp>
      <p:sp>
        <p:nvSpPr>
          <p:cNvPr id="62" name="object 53">
            <a:extLst>
              <a:ext uri="{FF2B5EF4-FFF2-40B4-BE49-F238E27FC236}">
                <a16:creationId xmlns:a16="http://schemas.microsoft.com/office/drawing/2014/main" id="{586ECBBA-D638-442D-9252-BA3819EE5F04}"/>
              </a:ext>
            </a:extLst>
          </p:cNvPr>
          <p:cNvSpPr txBox="1"/>
          <p:nvPr/>
        </p:nvSpPr>
        <p:spPr>
          <a:xfrm>
            <a:off x="3088187" y="9878530"/>
            <a:ext cx="2103640" cy="722505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Rechannel Shine </a:t>
            </a: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AP808169 </a:t>
            </a:r>
            <a:endParaRPr lang="en-US" sz="800" noProof="0" dirty="0"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/>
              <a:t>Stylo à bille en aluminium recyclé avec finition métallique et encre bleue.</a:t>
            </a:r>
          </a:p>
          <a:p>
            <a:pPr marL="13248" marR="5300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56" name="object 53">
            <a:extLst>
              <a:ext uri="{FF2B5EF4-FFF2-40B4-BE49-F238E27FC236}">
                <a16:creationId xmlns:a16="http://schemas.microsoft.com/office/drawing/2014/main" id="{0DBC307E-D06C-458A-A974-7367C41AB92E}"/>
              </a:ext>
            </a:extLst>
          </p:cNvPr>
          <p:cNvSpPr txBox="1"/>
          <p:nvPr/>
        </p:nvSpPr>
        <p:spPr>
          <a:xfrm>
            <a:off x="3088187" y="7710125"/>
            <a:ext cx="2166880" cy="88254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RondoShine </a:t>
            </a:r>
            <a:r>
              <a:rPr lang="en-US" sz="1200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AP808270</a:t>
            </a:r>
            <a:endParaRPr lang="en-US" sz="800" noProof="0" dirty="0">
              <a:solidFill>
                <a:prstClr val="black"/>
              </a:solidFill>
              <a:latin typeface="Calibri" panose="020F0502020204030204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000" noProof="0" dirty="0">
                <a:solidFill>
                  <a:prstClr val="black"/>
                </a:solidFill>
                <a:latin typeface="Calibri" panose="020F0502020204030204"/>
              </a:rPr>
              <a:t>Porte-clés en acier inoxydable recyclé en forme ronde avec finition caoutchoutée. Revêtement spécial pour gravure laser miroir.</a:t>
            </a:r>
          </a:p>
          <a:p>
            <a:pPr marL="13248" marR="5300" defTabSz="457188">
              <a:lnSpc>
                <a:spcPct val="104200"/>
              </a:lnSpc>
              <a:spcBef>
                <a:spcPts val="73"/>
              </a:spcBef>
              <a:defRPr/>
            </a:pPr>
            <a:r>
              <a:rPr lang="en-US" sz="1200" b="1" noProof="0" dirty="0">
                <a:solidFill>
                  <a:prstClr val="black"/>
                </a:solidFill>
                <a:latin typeface="Calibri" panose="020F0502020204030204"/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pic>
        <p:nvPicPr>
          <p:cNvPr id="17" name="Kép 16">
            <a:extLst>
              <a:ext uri="{FF2B5EF4-FFF2-40B4-BE49-F238E27FC236}">
                <a16:creationId xmlns:a16="http://schemas.microsoft.com/office/drawing/2014/main" id="{EAD49D4B-0FB6-70A1-4B19-BD9ABFD674D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1" b="8541"/>
          <a:stretch/>
        </p:blipFill>
        <p:spPr>
          <a:xfrm>
            <a:off x="-4" y="541273"/>
            <a:ext cx="5759454" cy="3182445"/>
          </a:xfrm>
          <a:prstGeom prst="rect">
            <a:avLst/>
          </a:prstGeom>
        </p:spPr>
      </p:pic>
      <p:sp>
        <p:nvSpPr>
          <p:cNvPr id="4" name="Téglalap 3">
            <a:extLst>
              <a:ext uri="{FF2B5EF4-FFF2-40B4-BE49-F238E27FC236}">
                <a16:creationId xmlns:a16="http://schemas.microsoft.com/office/drawing/2014/main" id="{AA57943D-9CE8-2A81-8367-2653A3A4BEAB}"/>
              </a:ext>
            </a:extLst>
          </p:cNvPr>
          <p:cNvSpPr/>
          <p:nvPr/>
        </p:nvSpPr>
        <p:spPr>
          <a:xfrm>
            <a:off x="-4" y="3572487"/>
            <a:ext cx="5759450" cy="1223793"/>
          </a:xfrm>
          <a:prstGeom prst="rect">
            <a:avLst/>
          </a:prstGeom>
          <a:solidFill>
            <a:srgbClr val="513C5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6" name="object 57">
            <a:extLst>
              <a:ext uri="{FF2B5EF4-FFF2-40B4-BE49-F238E27FC236}">
                <a16:creationId xmlns:a16="http://schemas.microsoft.com/office/drawing/2014/main" id="{5BEDF96B-6AA7-7134-CB6A-78591C8BFB5A}"/>
              </a:ext>
            </a:extLst>
          </p:cNvPr>
          <p:cNvSpPr txBox="1"/>
          <p:nvPr/>
        </p:nvSpPr>
        <p:spPr>
          <a:xfrm>
            <a:off x="80284" y="3645563"/>
            <a:ext cx="5604698" cy="255214"/>
          </a:xfrm>
          <a:prstGeom prst="rect">
            <a:avLst/>
          </a:prstGeom>
        </p:spPr>
        <p:txBody>
          <a:bodyPr vert="horz" wrap="square" lIns="0" tIns="12589" rIns="0" bIns="0" rtlCol="0">
            <a:spAutoFit/>
          </a:bodyPr>
          <a:lstStyle/>
          <a:p>
            <a:pPr marL="13248" marR="5300" algn="ctr">
              <a:lnSpc>
                <a:spcPct val="102299"/>
              </a:lnSpc>
              <a:spcBef>
                <a:spcPts val="101"/>
              </a:spcBef>
            </a:pPr>
            <a:r>
              <a:rPr lang="en-US" sz="1600" b="1" cap="all" spc="15" noProof="0" dirty="0">
                <a:solidFill>
                  <a:schemeClr val="bg1"/>
                </a:solidFill>
                <a:latin typeface="Ropa Mix Pro" panose="020B0504020101010102" pitchFamily="34" charset="0"/>
                <a:cs typeface="Ropa Mix Pro" panose="020B0504020101010102" pitchFamily="34" charset="0"/>
              </a:rPr>
              <a:t>Un impact de poche</a:t>
            </a:r>
          </a:p>
        </p:txBody>
      </p:sp>
      <p:sp>
        <p:nvSpPr>
          <p:cNvPr id="7" name="Szövegdoboz 6">
            <a:extLst>
              <a:ext uri="{FF2B5EF4-FFF2-40B4-BE49-F238E27FC236}">
                <a16:creationId xmlns:a16="http://schemas.microsoft.com/office/drawing/2014/main" id="{78BAADA6-2BE4-72E9-F482-BA705E93465E}"/>
              </a:ext>
            </a:extLst>
          </p:cNvPr>
          <p:cNvSpPr txBox="1"/>
          <p:nvPr/>
        </p:nvSpPr>
        <p:spPr>
          <a:xfrm>
            <a:off x="80283" y="3940080"/>
            <a:ext cx="5604697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200" noProof="0" dirty="0">
                <a:solidFill>
                  <a:schemeClr val="bg1"/>
                </a:solidFill>
              </a:rPr>
              <a:t>Petites mais puissantes, nos dernières nouveautés sont parfaites pour maintenir votre marque sous les feux de la rampe. Offrez des objets promotionnels petits mais pratiques, tels que des porte-clés et des stylos, et observez la croissance naturelle de la notoriété de votre marque.</a:t>
            </a:r>
          </a:p>
        </p:txBody>
      </p:sp>
      <p:sp>
        <p:nvSpPr>
          <p:cNvPr id="9" name="object 53">
            <a:extLst>
              <a:ext uri="{FF2B5EF4-FFF2-40B4-BE49-F238E27FC236}">
                <a16:creationId xmlns:a16="http://schemas.microsoft.com/office/drawing/2014/main" id="{47248052-01CC-DB03-B736-2D13BEFDBA05}"/>
              </a:ext>
            </a:extLst>
          </p:cNvPr>
          <p:cNvSpPr txBox="1"/>
          <p:nvPr/>
        </p:nvSpPr>
        <p:spPr>
          <a:xfrm>
            <a:off x="321094" y="12929633"/>
            <a:ext cx="1628633" cy="91454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TriScrap</a:t>
            </a:r>
            <a:b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AP874037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Grattoir à glace en plastique PS recyclé en forme de triangle.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1" name="object 53">
            <a:extLst>
              <a:ext uri="{FF2B5EF4-FFF2-40B4-BE49-F238E27FC236}">
                <a16:creationId xmlns:a16="http://schemas.microsoft.com/office/drawing/2014/main" id="{D8932329-6DC4-8342-AD30-B0E6BC73ABDF}"/>
              </a:ext>
            </a:extLst>
          </p:cNvPr>
          <p:cNvSpPr txBox="1"/>
          <p:nvPr/>
        </p:nvSpPr>
        <p:spPr>
          <a:xfrm>
            <a:off x="3831989" y="12890959"/>
            <a:ext cx="1712261" cy="188763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Miroset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AP808181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fr-FR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Set comprenant2 pièces dans un coffret cadeau en papier noir. Comprend un stylo à bille en aluminium recyclé avec finition caoutchoutée et enncre bleue et un porte-clés en acier inoxydable recyclé avec finition caoutchoutée.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2" name="object 53">
            <a:extLst>
              <a:ext uri="{FF2B5EF4-FFF2-40B4-BE49-F238E27FC236}">
                <a16:creationId xmlns:a16="http://schemas.microsoft.com/office/drawing/2014/main" id="{EAC8E49B-5914-A2AF-36A2-21568117D071}"/>
              </a:ext>
            </a:extLst>
          </p:cNvPr>
          <p:cNvSpPr txBox="1"/>
          <p:nvPr/>
        </p:nvSpPr>
        <p:spPr>
          <a:xfrm>
            <a:off x="1945698" y="12924937"/>
            <a:ext cx="1756318" cy="1874809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Shinely</a:t>
            </a:r>
            <a:b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1200" noProof="0" dirty="0">
                <a:ea typeface="Open Sans" panose="020B0606030504020204" pitchFamily="34" charset="0"/>
                <a:cs typeface="Open Sans" panose="020B0606030504020204" pitchFamily="34" charset="0"/>
              </a:rPr>
              <a:t>AP808188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000" noProof="0" dirty="0">
                <a:ea typeface="Open Sans" panose="020B0606030504020204" pitchFamily="34" charset="0"/>
                <a:cs typeface="Open Sans" panose="020B0606030504020204" pitchFamily="34" charset="0"/>
              </a:rPr>
              <a:t>Stylo à bille et stylet en aluminium recyclé avec corps caoutchouté et accessoires en finition métallique brillante colorée. Revêtement spécial pour gravure miroir assorti aux accessoires métalliques. Encre bleue.</a:t>
            </a:r>
          </a:p>
          <a:p>
            <a:pPr marL="13251" marR="5301" algn="ctr">
              <a:lnSpc>
                <a:spcPct val="104200"/>
              </a:lnSpc>
              <a:spcBef>
                <a:spcPts val="73"/>
              </a:spcBef>
            </a:pPr>
            <a:r>
              <a:rPr lang="en-US" sz="1200" b="1" noProof="0" dirty="0">
                <a:ea typeface="Open Sans" panose="020B0606030504020204" pitchFamily="34" charset="0"/>
                <a:cs typeface="Open Sans" panose="020B0606030504020204" pitchFamily="34" charset="0"/>
              </a:rPr>
              <a:t>00,00 EUR</a:t>
            </a:r>
          </a:p>
        </p:txBody>
      </p:sp>
      <p:sp>
        <p:nvSpPr>
          <p:cNvPr id="14" name="Téglalap 13">
            <a:extLst>
              <a:ext uri="{FF2B5EF4-FFF2-40B4-BE49-F238E27FC236}">
                <a16:creationId xmlns:a16="http://schemas.microsoft.com/office/drawing/2014/main" id="{D7511471-303C-6040-5A78-50104C3449AA}"/>
              </a:ext>
            </a:extLst>
          </p:cNvPr>
          <p:cNvSpPr/>
          <p:nvPr/>
        </p:nvSpPr>
        <p:spPr>
          <a:xfrm>
            <a:off x="332817" y="11234827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6" name="Téglalap 15">
            <a:extLst>
              <a:ext uri="{FF2B5EF4-FFF2-40B4-BE49-F238E27FC236}">
                <a16:creationId xmlns:a16="http://schemas.microsoft.com/office/drawing/2014/main" id="{A768AFA8-3078-8DFD-EA81-08ECFD008AD7}"/>
              </a:ext>
            </a:extLst>
          </p:cNvPr>
          <p:cNvSpPr/>
          <p:nvPr/>
        </p:nvSpPr>
        <p:spPr>
          <a:xfrm>
            <a:off x="2077970" y="11234827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sp>
        <p:nvSpPr>
          <p:cNvPr id="19" name="Téglalap 18">
            <a:extLst>
              <a:ext uri="{FF2B5EF4-FFF2-40B4-BE49-F238E27FC236}">
                <a16:creationId xmlns:a16="http://schemas.microsoft.com/office/drawing/2014/main" id="{FAC5112E-D8AE-6EFB-B985-8C7E4C463516}"/>
              </a:ext>
            </a:extLst>
          </p:cNvPr>
          <p:cNvSpPr/>
          <p:nvPr/>
        </p:nvSpPr>
        <p:spPr>
          <a:xfrm>
            <a:off x="3831989" y="11234827"/>
            <a:ext cx="1628633" cy="1618139"/>
          </a:xfrm>
          <a:prstGeom prst="rect">
            <a:avLst/>
          </a:prstGeom>
          <a:solidFill>
            <a:srgbClr val="C9A9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 dirty="0"/>
          </a:p>
        </p:txBody>
      </p:sp>
      <p:pic>
        <p:nvPicPr>
          <p:cNvPr id="32" name="Kép 31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AEC1421-BCB2-8077-0B8A-FD3A0154AA1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5261" y="15915583"/>
            <a:ext cx="252000" cy="252000"/>
          </a:xfrm>
          <a:prstGeom prst="rect">
            <a:avLst/>
          </a:prstGeom>
        </p:spPr>
      </p:pic>
      <p:pic>
        <p:nvPicPr>
          <p:cNvPr id="34" name="Kép 3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9C7D5A2B-C441-413D-1984-0B45543FF9B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4704" y="15915583"/>
            <a:ext cx="252000" cy="252000"/>
          </a:xfrm>
          <a:prstGeom prst="rect">
            <a:avLst/>
          </a:prstGeom>
        </p:spPr>
      </p:pic>
      <p:pic>
        <p:nvPicPr>
          <p:cNvPr id="36" name="Kép 35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1628632E-40FB-1AED-E3E7-1302F56EF2E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147" y="15915583"/>
            <a:ext cx="252000" cy="252000"/>
          </a:xfrm>
          <a:prstGeom prst="rect">
            <a:avLst/>
          </a:prstGeom>
        </p:spPr>
      </p:pic>
      <p:pic>
        <p:nvPicPr>
          <p:cNvPr id="41" name="Kép 40" descr="A képen szimbólum, Grafika, sor, Betűtípu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4769F459-9797-7BA3-74DB-3BD76414026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8148" y="15918793"/>
            <a:ext cx="252000" cy="252000"/>
          </a:xfrm>
          <a:prstGeom prst="rect">
            <a:avLst/>
          </a:prstGeom>
        </p:spPr>
      </p:pic>
      <p:pic>
        <p:nvPicPr>
          <p:cNvPr id="44" name="Kép 43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D6555C3E-47E6-6475-E05A-F4F575BEB24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957" y="15910097"/>
            <a:ext cx="252000" cy="252000"/>
          </a:xfrm>
          <a:prstGeom prst="rect">
            <a:avLst/>
          </a:prstGeom>
        </p:spPr>
      </p:pic>
      <p:pic>
        <p:nvPicPr>
          <p:cNvPr id="50" name="Kép 49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815F63E0-9A2D-2C3F-5CC8-2703A416BC7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7198" y="15918793"/>
            <a:ext cx="252000" cy="252000"/>
          </a:xfrm>
          <a:prstGeom prst="rect">
            <a:avLst/>
          </a:prstGeom>
        </p:spPr>
      </p:pic>
      <p:pic>
        <p:nvPicPr>
          <p:cNvPr id="57" name="Kép 56" descr="A képen fekete, sötétség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FFDE3BEB-0963-231D-16F9-CFF0D6CFC6B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248" y="15910097"/>
            <a:ext cx="252000" cy="252000"/>
          </a:xfrm>
          <a:prstGeom prst="rect">
            <a:avLst/>
          </a:prstGeom>
        </p:spPr>
      </p:pic>
      <p:pic>
        <p:nvPicPr>
          <p:cNvPr id="15" name="Kép 14" descr="A képen képernyőkép, háromszög, tervezés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35ED2F1F-5B3A-D0C3-F1B9-0612387FAE5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123" y="11274651"/>
            <a:ext cx="1538489" cy="1538489"/>
          </a:xfrm>
          <a:prstGeom prst="rect">
            <a:avLst/>
          </a:prstGeom>
        </p:spPr>
      </p:pic>
      <p:pic>
        <p:nvPicPr>
          <p:cNvPr id="20" name="Kép 19" descr="A képen íróeszköz, toll, irodaszerek, Kiemelőeszközök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531827AE-EA70-ACD0-3229-6C868B03704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0639" y="11301546"/>
            <a:ext cx="1532504" cy="1532504"/>
          </a:xfrm>
          <a:prstGeom prst="rect">
            <a:avLst/>
          </a:prstGeom>
        </p:spPr>
      </p:pic>
      <p:pic>
        <p:nvPicPr>
          <p:cNvPr id="22" name="Kép 21" descr="A képen irodaszerek, Irodai eszköz, kör, toll látható&#10;&#10;Előfordulhat, hogy a mesterséges intelligencia által létrehozott tartalom helytelen.">
            <a:extLst>
              <a:ext uri="{FF2B5EF4-FFF2-40B4-BE49-F238E27FC236}">
                <a16:creationId xmlns:a16="http://schemas.microsoft.com/office/drawing/2014/main" id="{27A9102B-B3FF-FB09-1E17-35782314AA8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648" y="11210418"/>
            <a:ext cx="1628632" cy="162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9064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-té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-té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-té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6720</TotalTime>
  <Words>221</Words>
  <Application>Microsoft Office PowerPoint</Application>
  <PresentationFormat>Egyéni</PresentationFormat>
  <Paragraphs>28</Paragraphs>
  <Slides>1</Slides>
  <Notes>1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7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Open Sans</vt:lpstr>
      <vt:lpstr>OpenSans-Light</vt:lpstr>
      <vt:lpstr>Ropa Mix Pro</vt:lpstr>
      <vt:lpstr>Office-téma</vt:lpstr>
      <vt:lpstr>PowerPoint-bemutató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subject/>
  <dc:creator>COOL Collection</dc:creator>
  <cp:keywords/>
  <dc:description/>
  <cp:lastModifiedBy>Szabó Réka</cp:lastModifiedBy>
  <cp:revision>166</cp:revision>
  <cp:lastPrinted>2020-10-14T10:13:42Z</cp:lastPrinted>
  <dcterms:created xsi:type="dcterms:W3CDTF">2020-04-21T06:52:21Z</dcterms:created>
  <dcterms:modified xsi:type="dcterms:W3CDTF">2025-02-12T09:49:40Z</dcterms:modified>
  <cp:category/>
</cp:coreProperties>
</file>